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65" r:id="rId5"/>
    <p:sldId id="271" r:id="rId6"/>
    <p:sldId id="268" r:id="rId7"/>
    <p:sldId id="269" r:id="rId8"/>
    <p:sldId id="274" r:id="rId9"/>
    <p:sldId id="275" r:id="rId10"/>
    <p:sldId id="273" r:id="rId11"/>
    <p:sldId id="261" r:id="rId12"/>
    <p:sldId id="263" r:id="rId13"/>
    <p:sldId id="291" r:id="rId14"/>
    <p:sldId id="293" r:id="rId15"/>
    <p:sldId id="292" r:id="rId16"/>
    <p:sldId id="282" r:id="rId17"/>
    <p:sldId id="262" r:id="rId18"/>
    <p:sldId id="277" r:id="rId19"/>
    <p:sldId id="278" r:id="rId20"/>
    <p:sldId id="279" r:id="rId21"/>
    <p:sldId id="281" r:id="rId22"/>
    <p:sldId id="280" r:id="rId23"/>
    <p:sldId id="283" r:id="rId24"/>
    <p:sldId id="284" r:id="rId25"/>
    <p:sldId id="286" r:id="rId26"/>
    <p:sldId id="285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C48FB096-1210-4FA2-B245-5A52CEAD7F69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995F5655-6BAA-4C97-9C34-2CDF2468966D}" type="parTrans" cxnId="{D6379CB7-72F8-42B1-88CF-BE8DACA9A6BF}">
      <dgm:prSet/>
      <dgm:spPr/>
      <dgm:t>
        <a:bodyPr/>
        <a:lstStyle/>
        <a:p>
          <a:endParaRPr lang="en-US"/>
        </a:p>
      </dgm:t>
    </dgm:pt>
    <dgm:pt modelId="{2C52086F-6FE0-4C4C-8F9A-EBD67E5DC7A2}" type="sibTrans" cxnId="{D6379CB7-72F8-42B1-88CF-BE8DACA9A6BF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endParaRPr lang="en-US" dirty="0"/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mean and frequency comparison between countries.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/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0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2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2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42CC845D-3CB9-4BCC-A042-61E8752A9790}" type="presOf" srcId="{08A37760-0D66-44B5-A1F8-326A46EF7363}" destId="{00209C79-E60D-4355-BD47-47D433015439}" srcOrd="1" destOrd="1" presId="urn:microsoft.com/office/officeart/2005/8/layout/vList4"/>
    <dgm:cxn modelId="{9A56716B-DE49-4EA3-B01E-AF7E35C4DBDD}" type="presOf" srcId="{C48FB096-1210-4FA2-B245-5A52CEAD7F69}" destId="{00209C79-E60D-4355-BD47-47D433015439}" srcOrd="1" destOrd="2" presId="urn:microsoft.com/office/officeart/2005/8/layout/vList4"/>
    <dgm:cxn modelId="{6A8A8A4F-EF8B-49E7-9C07-F1BB26DF7BB0}" srcId="{F2E191F1-BA07-4FEC-90BD-DD5E7D557561}" destId="{D07D79F3-0036-45C6-BCF1-AF504C88BE54}" srcOrd="1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1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D6379CB7-72F8-42B1-88CF-BE8DACA9A6BF}" srcId="{18520021-E558-4D68-9C4D-D7C41230A854}" destId="{C48FB096-1210-4FA2-B245-5A52CEAD7F69}" srcOrd="1" destOrd="0" parTransId="{995F5655-6BAA-4C97-9C34-2CDF2468966D}" sibTransId="{2C52086F-6FE0-4C4C-8F9A-EBD67E5DC7A2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2A54E5ED-5D1C-4E9E-833B-D268F976DE50}" type="presOf" srcId="{C48FB096-1210-4FA2-B245-5A52CEAD7F69}" destId="{AA89A362-3FFE-4C4B-B14B-A657B1BF48F1}" srcOrd="0" destOrd="2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3364820"/>
            <a:satOff val="-11474"/>
            <a:lumOff val="-19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mean and frequency comparison between countries.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malaysia/other/malaysia-flag-graphic.jpg.php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serfs-up/7595930994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/>
              <a:t>Aidan McMurry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FE50B3-351A-462E-BF2A-13462A237FC7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AE3061-B6CC-4677-8CDA-0F008E86DA28}"/>
              </a:ext>
            </a:extLst>
          </p:cNvPr>
          <p:cNvSpPr/>
          <p:nvPr/>
        </p:nvSpPr>
        <p:spPr>
          <a:xfrm>
            <a:off x="9417377" y="169682"/>
            <a:ext cx="2234153" cy="11937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 or </a:t>
            </a:r>
            <a:r>
              <a:rPr lang="en-US" dirty="0" err="1"/>
              <a:t>Shadi</a:t>
            </a:r>
            <a:r>
              <a:rPr lang="en-US" dirty="0"/>
              <a:t>…</a:t>
            </a:r>
          </a:p>
          <a:p>
            <a:pPr algn="ctr"/>
            <a:r>
              <a:rPr lang="en-US" dirty="0"/>
              <a:t>Don’t remember who did we assign this to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27" y="1678256"/>
            <a:ext cx="10080471" cy="1831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DAF4A-13BB-4A39-BFA2-29A7DC4D61A6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BB524-2EBC-4680-83E4-9657921D0AC9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D5C5B4-F3B2-4320-9D96-CE8314740EF0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valence correlation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18893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Danceability and 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6679ADC-3DBF-42A8-8968-54F6F3712F3E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64A0A-5005-45E3-9697-D2E6AACB11C6}"/>
              </a:ext>
            </a:extLst>
          </p:cNvPr>
          <p:cNvSpPr/>
          <p:nvPr/>
        </p:nvSpPr>
        <p:spPr>
          <a:xfrm>
            <a:off x="9624767" y="148218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DE1834-9741-461C-A682-6F30EEB15E2B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B756C-B4AF-4ABE-99BD-50ADB2BDEA7B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Major industry with Billions of revenues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E0D9B2-305F-491D-AF20-86B233BFC16C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832B45-7174-493E-BFE6-4BC7F90B1676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AF209B-6159-44C2-880C-54CBB63651CE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0A7844-18DF-4A08-AC79-A78F012F110A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 for Global</a:t>
            </a:r>
          </a:p>
        </p:txBody>
      </p:sp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859393" y="98777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36753"/>
            <a:ext cx="10071657" cy="14825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Global Chart vs. Country Charts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(11 Countries studied)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EF25C-E763-4D62-AD1F-9AE0CC8D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86" y="3185227"/>
            <a:ext cx="9083827" cy="14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093" y="126655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/>
            <a:r>
              <a:rPr lang="en-US" sz="2400" dirty="0"/>
              <a:t>Songs are only from a top 50 playlists</a:t>
            </a:r>
          </a:p>
          <a:p>
            <a:pPr marL="285750" indent="-285750" fontAlgn="base"/>
            <a:r>
              <a:rPr lang="en-US" sz="2400" dirty="0"/>
              <a:t>Each song in top 50 is weighed equally</a:t>
            </a:r>
          </a:p>
          <a:p>
            <a:pPr marL="742950" lvl="1" indent="-285750" fontAlgn="base"/>
            <a:r>
              <a:rPr lang="en-US" dirty="0"/>
              <a:t>Possible to miss the impact of a single viral song </a:t>
            </a:r>
          </a:p>
          <a:p>
            <a:pPr marL="285750" indent="-285750" fontAlgn="base"/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/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35441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5CE4F1-319A-4FD4-80DF-DA740193C835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6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0A0B9A-7842-4975-A146-4178F7CA16D2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C544FF-9A55-46D6-BC1F-C1D42F4CDEF1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A0CED9-3B67-4911-A7C8-2DC6208E13D0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242EA-972A-442C-864B-CC5760D61A61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BD9584-BEB1-4162-856F-4C764355C887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9A3418-9558-4EF3-A428-1639430674AF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508</Words>
  <Application>Microsoft Office PowerPoint</Application>
  <PresentationFormat>Widescreen</PresentationFormat>
  <Paragraphs>186</Paragraphs>
  <Slides>30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Data Selection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Code for Global</vt:lpstr>
      <vt:lpstr>Global Chart vs. Country Charts  (11 Countries studied)</vt:lpstr>
      <vt:lpstr>PowerPoint Presentation</vt:lpstr>
      <vt:lpstr>PowerPoint Presentation</vt:lpstr>
      <vt:lpstr>code</vt:lpstr>
      <vt:lpstr>code</vt:lpstr>
      <vt:lpstr>ANALYSIS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shadi.askarzadeh@gmail.com</cp:lastModifiedBy>
  <cp:revision>129</cp:revision>
  <dcterms:created xsi:type="dcterms:W3CDTF">2020-01-20T08:45:05Z</dcterms:created>
  <dcterms:modified xsi:type="dcterms:W3CDTF">2020-01-24T02:35:54Z</dcterms:modified>
</cp:coreProperties>
</file>